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-84" y="-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A2398-ED81-4D7F-B676-9B69FD38E5FA}" type="datetimeFigureOut">
              <a:rPr lang="en-US" smtClean="0"/>
              <a:t>9/5/2011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AB4C8-6809-421A-A15D-240769674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8853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A2398-ED81-4D7F-B676-9B69FD38E5FA}" type="datetimeFigureOut">
              <a:rPr lang="en-US" smtClean="0"/>
              <a:t>9/5/2011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AB4C8-6809-421A-A15D-240769674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849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A2398-ED81-4D7F-B676-9B69FD38E5FA}" type="datetimeFigureOut">
              <a:rPr lang="en-US" smtClean="0"/>
              <a:t>9/5/2011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AB4C8-6809-421A-A15D-240769674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259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A2398-ED81-4D7F-B676-9B69FD38E5FA}" type="datetimeFigureOut">
              <a:rPr lang="en-US" smtClean="0"/>
              <a:t>9/5/2011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AB4C8-6809-421A-A15D-240769674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6313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A2398-ED81-4D7F-B676-9B69FD38E5FA}" type="datetimeFigureOut">
              <a:rPr lang="en-US" smtClean="0"/>
              <a:t>9/5/2011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AB4C8-6809-421A-A15D-240769674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980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A2398-ED81-4D7F-B676-9B69FD38E5FA}" type="datetimeFigureOut">
              <a:rPr lang="en-US" smtClean="0"/>
              <a:t>9/5/2011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AB4C8-6809-421A-A15D-240769674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0130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A2398-ED81-4D7F-B676-9B69FD38E5FA}" type="datetimeFigureOut">
              <a:rPr lang="en-US" smtClean="0"/>
              <a:t>9/5/2011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AB4C8-6809-421A-A15D-240769674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289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A2398-ED81-4D7F-B676-9B69FD38E5FA}" type="datetimeFigureOut">
              <a:rPr lang="en-US" smtClean="0"/>
              <a:t>9/5/2011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AB4C8-6809-421A-A15D-240769674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0704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A2398-ED81-4D7F-B676-9B69FD38E5FA}" type="datetimeFigureOut">
              <a:rPr lang="en-US" smtClean="0"/>
              <a:t>9/5/2011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AB4C8-6809-421A-A15D-240769674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2201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A2398-ED81-4D7F-B676-9B69FD38E5FA}" type="datetimeFigureOut">
              <a:rPr lang="en-US" smtClean="0"/>
              <a:t>9/5/2011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AB4C8-6809-421A-A15D-240769674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495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A2398-ED81-4D7F-B676-9B69FD38E5FA}" type="datetimeFigureOut">
              <a:rPr lang="en-US" smtClean="0"/>
              <a:t>9/5/2011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AB4C8-6809-421A-A15D-240769674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619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A2398-ED81-4D7F-B676-9B69FD38E5FA}" type="datetimeFigureOut">
              <a:rPr lang="en-US" smtClean="0"/>
              <a:t>9/5/2011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BAB4C8-6809-421A-A15D-240769674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720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MC900215166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219200"/>
            <a:ext cx="2307959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artoonbowti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399" y="1756746"/>
            <a:ext cx="3082925" cy="1439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4235207" y="3581400"/>
            <a:ext cx="493650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¿</a:t>
            </a:r>
            <a:r>
              <a:rPr lang="en-US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</a:t>
            </a:r>
            <a:r>
              <a:rPr lang="en-US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Franklin Gothic Book"/>
              </a:rPr>
              <a:t>ómo</a:t>
            </a:r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se</a:t>
            </a:r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llam</a:t>
            </a:r>
            <a:r>
              <a:rPr lang="en-US" sz="5400" b="1" u="sng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a</a:t>
            </a:r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Usted</a:t>
            </a:r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?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3733800"/>
            <a:ext cx="457200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¿</a:t>
            </a:r>
            <a:r>
              <a:rPr lang="en-US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</a:t>
            </a:r>
            <a:r>
              <a:rPr lang="en-US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Franklin Gothic Book"/>
              </a:rPr>
              <a:t>ómo</a:t>
            </a:r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te</a:t>
            </a:r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llama</a:t>
            </a:r>
            <a:r>
              <a:rPr lang="en-US" sz="5400" b="1" u="sng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s</a:t>
            </a:r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?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111577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83156" y="436058"/>
            <a:ext cx="493650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¡</a:t>
            </a:r>
            <a:r>
              <a:rPr lang="en-US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Hola</a:t>
            </a:r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!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09799" y="5486400"/>
            <a:ext cx="493650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Me </a:t>
            </a:r>
            <a:r>
              <a:rPr lang="en-US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llamo</a:t>
            </a:r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…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219200"/>
            <a:ext cx="3452356" cy="3757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1339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40896" y="4235825"/>
            <a:ext cx="440310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¿</a:t>
            </a:r>
            <a:r>
              <a:rPr lang="en-US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</a:t>
            </a:r>
            <a:r>
              <a:rPr lang="en-US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Franklin Gothic Book"/>
              </a:rPr>
              <a:t>ómo</a:t>
            </a:r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se llama </a:t>
            </a:r>
            <a:r>
              <a:rPr lang="en-US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/>
              </a:rPr>
              <a:t>él</a:t>
            </a:r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?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78823" y="4191000"/>
            <a:ext cx="440310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¿</a:t>
            </a:r>
            <a:r>
              <a:rPr lang="en-US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</a:t>
            </a:r>
            <a:r>
              <a:rPr lang="en-US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Franklin Gothic Book"/>
              </a:rPr>
              <a:t>ómo</a:t>
            </a:r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se llama </a:t>
            </a:r>
            <a:r>
              <a:rPr lang="en-US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/>
              </a:rPr>
              <a:t>ella</a:t>
            </a:r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?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846992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ight Arrow 3"/>
          <p:cNvSpPr/>
          <p:nvPr/>
        </p:nvSpPr>
        <p:spPr>
          <a:xfrm rot="19320610">
            <a:off x="1807695" y="3202781"/>
            <a:ext cx="1143000" cy="762000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Right Arrow 5"/>
          <p:cNvSpPr/>
          <p:nvPr/>
        </p:nvSpPr>
        <p:spPr>
          <a:xfrm rot="12965703">
            <a:off x="6370947" y="3157956"/>
            <a:ext cx="1143000" cy="762000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59501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40896" y="4235825"/>
            <a:ext cx="44031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/>
              </a:rPr>
              <a:t>Él</a:t>
            </a:r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/>
              </a:rPr>
              <a:t> </a:t>
            </a:r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se llama…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52400" y="4191000"/>
            <a:ext cx="462952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/>
              </a:rPr>
              <a:t>Ella </a:t>
            </a:r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se llama…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846992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ight Arrow 3"/>
          <p:cNvSpPr/>
          <p:nvPr/>
        </p:nvSpPr>
        <p:spPr>
          <a:xfrm rot="19320610">
            <a:off x="1807695" y="3202781"/>
            <a:ext cx="1143000" cy="762000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Right Arrow 5"/>
          <p:cNvSpPr/>
          <p:nvPr/>
        </p:nvSpPr>
        <p:spPr>
          <a:xfrm rot="12965703">
            <a:off x="6370947" y="3157956"/>
            <a:ext cx="1143000" cy="762000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12042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37</Words>
  <Application>Microsoft Office PowerPoint</Application>
  <PresentationFormat>On-screen Show (4:3)</PresentationFormat>
  <Paragraphs>8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Nicole Siering</dc:creator>
  <cp:lastModifiedBy>Nicole Siering</cp:lastModifiedBy>
  <cp:revision>3</cp:revision>
  <dcterms:created xsi:type="dcterms:W3CDTF">2011-09-06T02:51:05Z</dcterms:created>
  <dcterms:modified xsi:type="dcterms:W3CDTF">2011-09-06T03:47:42Z</dcterms:modified>
</cp:coreProperties>
</file>